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65" r:id="rId7"/>
    <p:sldId id="261" r:id="rId8"/>
    <p:sldId id="26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2748"/>
    <a:srgbClr val="EEEEEE"/>
    <a:srgbClr val="4C4D74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F984DF-D528-4BC8-839E-DDC760E57799}" v="2" dt="2025-10-22T17:47:15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Pereira Diniz" userId="733b28f190bcd062" providerId="LiveId" clId="{37778058-C24D-4FA2-A45E-4D3D70A5D563}"/>
    <pc:docChg chg="modSld">
      <pc:chgData name="Bruno Pereira Diniz" userId="733b28f190bcd062" providerId="LiveId" clId="{37778058-C24D-4FA2-A45E-4D3D70A5D563}" dt="2025-10-22T17:47:15.329" v="1" actId="338"/>
      <pc:docMkLst>
        <pc:docMk/>
      </pc:docMkLst>
      <pc:sldChg chg="addSp delSp modSp">
        <pc:chgData name="Bruno Pereira Diniz" userId="733b28f190bcd062" providerId="LiveId" clId="{37778058-C24D-4FA2-A45E-4D3D70A5D563}" dt="2025-10-22T17:47:15.329" v="1" actId="338"/>
        <pc:sldMkLst>
          <pc:docMk/>
          <pc:sldMk cId="3846902037" sldId="256"/>
        </pc:sldMkLst>
        <pc:grpChg chg="add mod">
          <ac:chgData name="Bruno Pereira Diniz" userId="733b28f190bcd062" providerId="LiveId" clId="{37778058-C24D-4FA2-A45E-4D3D70A5D563}" dt="2025-10-22T17:47:15.329" v="1" actId="338"/>
          <ac:grpSpMkLst>
            <pc:docMk/>
            <pc:sldMk cId="3846902037" sldId="256"/>
            <ac:grpSpMk id="2" creationId="{D3F4DBEC-A756-8C05-F9C8-9BFA9255436B}"/>
          </ac:grpSpMkLst>
        </pc:grpChg>
        <pc:grpChg chg="del">
          <ac:chgData name="Bruno Pereira Diniz" userId="733b28f190bcd062" providerId="LiveId" clId="{37778058-C24D-4FA2-A45E-4D3D70A5D563}" dt="2025-10-22T17:47:08.303" v="0" actId="165"/>
          <ac:grpSpMkLst>
            <pc:docMk/>
            <pc:sldMk cId="3846902037" sldId="256"/>
            <ac:grpSpMk id="27" creationId="{2FC013CC-8EF8-4DD7-3843-8F76D2304082}"/>
          </ac:grpSpMkLst>
        </pc:grpChg>
        <pc:picChg chg="mod topLvl">
          <ac:chgData name="Bruno Pereira Diniz" userId="733b28f190bcd062" providerId="LiveId" clId="{37778058-C24D-4FA2-A45E-4D3D70A5D563}" dt="2025-10-22T17:47:15.329" v="1" actId="338"/>
          <ac:picMkLst>
            <pc:docMk/>
            <pc:sldMk cId="3846902037" sldId="256"/>
            <ac:picMk id="18" creationId="{5ADBDC04-1CCA-4B8E-6D5C-05F6C5EF5E3E}"/>
          </ac:picMkLst>
        </pc:picChg>
        <pc:picChg chg="mod topLvl">
          <ac:chgData name="Bruno Pereira Diniz" userId="733b28f190bcd062" providerId="LiveId" clId="{37778058-C24D-4FA2-A45E-4D3D70A5D563}" dt="2025-10-22T17:47:15.329" v="1" actId="338"/>
          <ac:picMkLst>
            <pc:docMk/>
            <pc:sldMk cId="3846902037" sldId="256"/>
            <ac:picMk id="23" creationId="{D29F3FD0-5EDD-75B6-9E0F-BCA0BAF06F06}"/>
          </ac:picMkLst>
        </pc:picChg>
        <pc:picChg chg="mod topLvl">
          <ac:chgData name="Bruno Pereira Diniz" userId="733b28f190bcd062" providerId="LiveId" clId="{37778058-C24D-4FA2-A45E-4D3D70A5D563}" dt="2025-10-22T17:47:15.329" v="1" actId="338"/>
          <ac:picMkLst>
            <pc:docMk/>
            <pc:sldMk cId="3846902037" sldId="256"/>
            <ac:picMk id="1031" creationId="{2A2062E9-E409-10AB-98C1-62292573537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0A78C-5774-81EE-D832-F0C8BA2DF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BF06AE-5F2C-60AC-3A23-8C54EE147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6D02DA-958B-C3A0-E000-B53E8DA8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FCCC3C-4CD0-DF3F-DF5E-0CFC7C79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FEF5AB-7962-CB2F-9483-B9B09957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0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EDC76-08DB-F887-BE31-4EF2F3EB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FDC99D-93CD-165A-19B1-173E59247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735D43-264F-74A2-4BE0-8B7CA148A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B65926-BE1B-5661-8B0E-7C1D9A5E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39E2FF-6FA4-B143-3727-4433E0D9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6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80EB7-DBF0-FA7B-B497-453ACD14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BA9665-C943-31D8-C656-6169EDDB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DC6204-20FD-6C75-A153-30D0AE72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92E38-CACC-E2F3-5DA1-3FA5FF976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B14F42-34FD-631D-882F-22970942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02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DE672-F0C7-D9A3-B46A-38C1FBDE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05ACFE-0887-1217-EB48-81B7C7A16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D1FEB6-6643-5487-996C-593DF04A3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FF397C-7897-23B5-ED96-6B0C8698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76AD3B-7D20-E63A-D9C1-2A545F13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7F5B0E-F131-FD39-8207-CF326EE4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82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46C55-F92D-E8C3-09D6-2D930BD1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6641EF-29B0-56D9-A503-2D041358D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7E9696-B3F0-C9E4-E091-3D6B7FB64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14DF45-AED3-EBBB-CA03-6A57A58CD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03BE85B-F8BA-CFF9-15CB-8CF002CFA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3AC094B-5A09-2688-0DE4-01320DDB8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BA1215-811D-9FCE-4033-F5A32D6D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A29429-A9DE-0EA3-E4C5-195A96929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1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BF7E2-AF68-D7FB-808E-FF916728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D438D4-711E-3ABA-0FFD-EAC6C58A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401A6C-152E-4687-072A-9500E7C8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DCBAC0-025A-FAB4-65BD-BA206C122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92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006304-1DEC-CA1A-3D3D-82658570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AFFA23-F972-41A9-0DED-C0A9061D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50AFC6-AAC2-2F01-187F-085848B4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5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9AD806-9528-DD89-D23E-4BCEB7F7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C39C9B-F5D9-7AC0-F308-9C9DE09E3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1DD288-8608-C898-DDFA-8BD5310D2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F6C5FA-E6AD-5043-B56A-9F3000B2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EEB470-A4F9-EE02-1C7A-9E43D563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EA8568-801D-3A68-DDF1-451152A1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3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C61D7-5B47-C1A1-D881-EFEE8030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2D7DDDD-DC9C-C7F6-7CD0-55B6B7D64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286AE3-EA69-4241-2E3B-702F30326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663FD6-1AF3-0AB1-4263-A0DF5B20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CF8BC-ADCF-A180-FD5A-24AB3169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B98FF1-20C4-57FC-C1F7-F083EFEAC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47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9177F-CE80-1F41-7F9A-02750744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01D82D-C835-43EC-A3F7-8829C2C81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3BA502-253E-78B2-B16B-B969D1D7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D15335-22B7-4E1A-E0E4-85611648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163A9-4F40-C9CB-3230-BC891887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37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D2B196-A822-BC99-FF0E-256AC11F2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A8F968-975E-1737-627D-7F066EC5B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265E5-6479-EE22-2760-CACA96A7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C76361-1C99-0D20-CF96-FB2C9E8C4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9C700-DA35-C37F-C635-2167331E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41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7295C8-56E9-B96E-F804-E9F3673D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7B2053-23D3-BA53-67A7-57F3352F4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4F475F-C4F2-D693-D837-B185C295E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A4BE0-88DC-49A7-AE02-55814E6C4319}" type="datetimeFigureOut">
              <a:rPr lang="pt-BR" smtClean="0"/>
              <a:t>01/05/2026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DE62B3-5164-2C20-1BBE-CFC2DCCBF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D2E5E5-9BA6-C746-3443-CD060AB13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3FD05-6D8E-4078-A04C-FCFDBE8D3A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13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svg"/><Relationship Id="rId7" Type="http://schemas.openxmlformats.org/officeDocument/2006/relationships/image" Target="../media/image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6CEEACF-5A9E-2D0D-5F01-BAFF569F3D40}"/>
              </a:ext>
            </a:extLst>
          </p:cNvPr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F2E4ED-AC62-2CC1-F554-591F83B6ACE3}"/>
              </a:ext>
            </a:extLst>
          </p:cNvPr>
          <p:cNvSpPr/>
          <p:nvPr/>
        </p:nvSpPr>
        <p:spPr>
          <a:xfrm>
            <a:off x="1297737" y="4298974"/>
            <a:ext cx="959650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0E2748"/>
                </a:solidFill>
                <a:latin typeface="Arial "/>
              </a:rPr>
              <a:t>Nome do Palestrante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882585" y="2910209"/>
            <a:ext cx="10426809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Título da Palestra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7D8455A-4B0C-49C5-E6E2-7D3117806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94" y="800135"/>
            <a:ext cx="1584789" cy="1440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AB2EB40-B7D2-752B-C7F5-420CA1A40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0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543442" y="477649"/>
            <a:ext cx="28433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Palestrante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C682A3F-0BFD-4BCB-3CAE-BF66F4039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3940DD8-7D44-CF4F-9A97-2AFB7AA06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6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543442" y="477649"/>
            <a:ext cx="284338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Consultorias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90B1CB-3365-D326-D5A0-21BD236D1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5E957A8-452F-5DE3-6247-829FA28F9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7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Tema da Palestra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C9A47F9-66FC-5D3E-3DF0-7FD7B44AF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938E685-8E90-C231-3F42-A3519595D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3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Tema da Palestra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C4A6F1D-3D23-163B-7EC0-0C438CE12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B882CB9-3101-CE88-7F87-D951F98B5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6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700952"/>
            <a:ext cx="3330617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Tema da Palestra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03D8001-B530-594D-4C7C-C53BA9EFD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4955F3-32F6-560E-9EF0-1E8CF91A9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81" y="649800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45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258744" y="573674"/>
            <a:ext cx="2681010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Referências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08787C8-3AC8-98F6-76AE-D7B81183010D}"/>
              </a:ext>
            </a:extLst>
          </p:cNvPr>
          <p:cNvSpPr txBox="1"/>
          <p:nvPr/>
        </p:nvSpPr>
        <p:spPr>
          <a:xfrm>
            <a:off x="770265" y="1410231"/>
            <a:ext cx="10389735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0E2748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Coloque o texto aqui.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26A443-1DBB-C2EE-6B39-8BE5578D7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E1F8A5C-A449-C9FA-EC55-8A725F77B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2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5BCD6A5-6F18-9D32-D460-7ABE2F918081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14F09C-59B2-23D2-75AF-01C1F8377A49}"/>
              </a:ext>
            </a:extLst>
          </p:cNvPr>
          <p:cNvSpPr/>
          <p:nvPr/>
        </p:nvSpPr>
        <p:spPr>
          <a:xfrm>
            <a:off x="4605944" y="626847"/>
            <a:ext cx="2980112" cy="54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200" b="1" dirty="0">
                <a:solidFill>
                  <a:srgbClr val="0E2748"/>
                </a:solidFill>
                <a:latin typeface="Arial Black" panose="020B0A04020102020204" pitchFamily="34" charset="0"/>
              </a:rPr>
              <a:t>Contatos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52D99F-5E0A-2AB7-6470-AD3F73621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4ABD4A-F925-8479-E518-C908FB8364C8}"/>
              </a:ext>
            </a:extLst>
          </p:cNvPr>
          <p:cNvSpPr/>
          <p:nvPr/>
        </p:nvSpPr>
        <p:spPr>
          <a:xfrm>
            <a:off x="0" y="345691"/>
            <a:ext cx="11160000" cy="45719"/>
          </a:xfrm>
          <a:prstGeom prst="rect">
            <a:avLst/>
          </a:prstGeom>
          <a:solidFill>
            <a:srgbClr val="0E2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/>
            <a:endParaRPr lang="pt-BR" sz="2000" dirty="0">
              <a:latin typeface="Arial Black" panose="020B0A040201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14A53C5-0517-AA7C-1501-F158EBCBE576}"/>
              </a:ext>
            </a:extLst>
          </p:cNvPr>
          <p:cNvSpPr/>
          <p:nvPr/>
        </p:nvSpPr>
        <p:spPr>
          <a:xfrm>
            <a:off x="3472831" y="199223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770423" h="770423">
                <a:moveTo>
                  <a:pt x="0" y="0"/>
                </a:moveTo>
                <a:lnTo>
                  <a:pt x="770423" y="0"/>
                </a:lnTo>
                <a:lnTo>
                  <a:pt x="770423" y="770423"/>
                </a:lnTo>
                <a:lnTo>
                  <a:pt x="0" y="770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>
              <a:solidFill>
                <a:srgbClr val="002060"/>
              </a:solidFill>
              <a:latin typeface="Montaser Arabic Semi-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D85F89E7-DA33-23CA-1487-C2B092BE0820}"/>
              </a:ext>
            </a:extLst>
          </p:cNvPr>
          <p:cNvSpPr txBox="1"/>
          <p:nvPr/>
        </p:nvSpPr>
        <p:spPr>
          <a:xfrm>
            <a:off x="4006230" y="2144638"/>
            <a:ext cx="2274929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E27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xxxxxxx@gmail.com</a:t>
            </a: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49AD0C31-080E-AD48-D33C-92046D649FC9}"/>
              </a:ext>
            </a:extLst>
          </p:cNvPr>
          <p:cNvSpPr/>
          <p:nvPr/>
        </p:nvSpPr>
        <p:spPr>
          <a:xfrm>
            <a:off x="3472831" y="32114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42357" h="842357">
                <a:moveTo>
                  <a:pt x="0" y="0"/>
                </a:moveTo>
                <a:lnTo>
                  <a:pt x="842357" y="0"/>
                </a:lnTo>
                <a:lnTo>
                  <a:pt x="842357" y="842357"/>
                </a:lnTo>
                <a:lnTo>
                  <a:pt x="0" y="842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769BB9C-0F9B-0FB2-0B82-B7A9E6FC5328}"/>
              </a:ext>
            </a:extLst>
          </p:cNvPr>
          <p:cNvSpPr txBox="1"/>
          <p:nvPr/>
        </p:nvSpPr>
        <p:spPr>
          <a:xfrm>
            <a:off x="4006231" y="3363838"/>
            <a:ext cx="298423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E27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https://www.linkedin.com/in/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D8A30619-657A-3762-40FB-DB53D78B0320}"/>
              </a:ext>
            </a:extLst>
          </p:cNvPr>
          <p:cNvSpPr/>
          <p:nvPr/>
        </p:nvSpPr>
        <p:spPr>
          <a:xfrm>
            <a:off x="3472831" y="38210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38214" h="838214">
                <a:moveTo>
                  <a:pt x="0" y="0"/>
                </a:moveTo>
                <a:lnTo>
                  <a:pt x="838214" y="0"/>
                </a:lnTo>
                <a:lnTo>
                  <a:pt x="838214" y="838215"/>
                </a:lnTo>
                <a:lnTo>
                  <a:pt x="0" y="8382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8BBC08C-8BE4-6EB5-3886-B29C9D9EE957}"/>
              </a:ext>
            </a:extLst>
          </p:cNvPr>
          <p:cNvSpPr txBox="1"/>
          <p:nvPr/>
        </p:nvSpPr>
        <p:spPr>
          <a:xfrm>
            <a:off x="4117068" y="3973438"/>
            <a:ext cx="298011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600" b="1" dirty="0">
                <a:solidFill>
                  <a:srgbClr val="0E27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B40825E5-4FD3-1AD3-A95D-ED0DCB4F54CF}"/>
              </a:ext>
            </a:extLst>
          </p:cNvPr>
          <p:cNvSpPr txBox="1"/>
          <p:nvPr/>
        </p:nvSpPr>
        <p:spPr>
          <a:xfrm>
            <a:off x="4006230" y="2754238"/>
            <a:ext cx="220656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E27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http://lattes.cnpq.br/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E37CBBD-C82B-55D7-7BE6-5D8548799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7" r="6396"/>
          <a:stretch/>
        </p:blipFill>
        <p:spPr bwMode="auto">
          <a:xfrm>
            <a:off x="3472831" y="2525638"/>
            <a:ext cx="462397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3">
            <a:extLst>
              <a:ext uri="{FF2B5EF4-FFF2-40B4-BE49-F238E27FC236}">
                <a16:creationId xmlns:a16="http://schemas.microsoft.com/office/drawing/2014/main" id="{ED35811C-977A-740F-FDE7-13F0EE5EDD68}"/>
              </a:ext>
            </a:extLst>
          </p:cNvPr>
          <p:cNvSpPr txBox="1"/>
          <p:nvPr/>
        </p:nvSpPr>
        <p:spPr>
          <a:xfrm>
            <a:off x="4006230" y="4583038"/>
            <a:ext cx="1765656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E27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(xx) </a:t>
            </a:r>
            <a:r>
              <a:rPr lang="en-US" sz="1600" b="1" dirty="0" err="1">
                <a:solidFill>
                  <a:srgbClr val="0E27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xxxxx-xxxx</a:t>
            </a:r>
            <a:endParaRPr lang="en-US" sz="1600" b="1" dirty="0">
              <a:solidFill>
                <a:srgbClr val="0E2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643FCDE4-4EAA-8BC3-4463-FF09BF42C8CD}"/>
              </a:ext>
            </a:extLst>
          </p:cNvPr>
          <p:cNvSpPr/>
          <p:nvPr/>
        </p:nvSpPr>
        <p:spPr>
          <a:xfrm>
            <a:off x="3472831" y="44306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39263" h="838214">
                <a:moveTo>
                  <a:pt x="0" y="0"/>
                </a:moveTo>
                <a:lnTo>
                  <a:pt x="839263" y="0"/>
                </a:lnTo>
                <a:lnTo>
                  <a:pt x="839263" y="838214"/>
                </a:lnTo>
                <a:lnTo>
                  <a:pt x="0" y="838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16641CE-82E5-F9C8-7BAD-4E96025102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27" y="41440"/>
            <a:ext cx="720000" cy="65422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78C38E8-8ABC-9AE3-D9FD-67FBBEDFA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0" y="6497320"/>
            <a:ext cx="5197475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95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84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Arial </vt:lpstr>
      <vt:lpstr>Arial Black</vt:lpstr>
      <vt:lpstr>Montaser Arabic Semi-Bold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Pereira Diniz</dc:creator>
  <cp:lastModifiedBy>Bruno Pereira Diniz</cp:lastModifiedBy>
  <cp:revision>7</cp:revision>
  <dcterms:created xsi:type="dcterms:W3CDTF">2025-04-14T17:00:57Z</dcterms:created>
  <dcterms:modified xsi:type="dcterms:W3CDTF">2026-05-01T13:18:08Z</dcterms:modified>
</cp:coreProperties>
</file>